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62" r:id="rId5"/>
    <p:sldId id="261" r:id="rId6"/>
    <p:sldId id="259" r:id="rId7"/>
    <p:sldId id="263" r:id="rId8"/>
    <p:sldId id="265" r:id="rId9"/>
    <p:sldId id="264" r:id="rId10"/>
    <p:sldId id="266" r:id="rId11"/>
    <p:sldId id="268" r:id="rId12"/>
    <p:sldId id="269" r:id="rId13"/>
    <p:sldId id="270" r:id="rId14"/>
    <p:sldId id="260" r:id="rId15"/>
  </p:sldIdLst>
  <p:sldSz cx="9144000" cy="6858000" type="screen4x3"/>
  <p:notesSz cx="6784975" cy="98567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6C1515-A94F-4849-8CAB-DC51F56B8E18}" v="6" dt="2023-04-27T05:13:10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 garg" userId="e850d2883faf33fc" providerId="LiveId" clId="{D66C1515-A94F-4849-8CAB-DC51F56B8E18}"/>
    <pc:docChg chg="undo custSel modSld">
      <pc:chgData name="Kush garg" userId="e850d2883faf33fc" providerId="LiveId" clId="{D66C1515-A94F-4849-8CAB-DC51F56B8E18}" dt="2023-04-27T05:13:26.642" v="21" actId="1076"/>
      <pc:docMkLst>
        <pc:docMk/>
      </pc:docMkLst>
      <pc:sldChg chg="modSp mod">
        <pc:chgData name="Kush garg" userId="e850d2883faf33fc" providerId="LiveId" clId="{D66C1515-A94F-4849-8CAB-DC51F56B8E18}" dt="2023-04-27T05:13:08.609" v="15" actId="1076"/>
        <pc:sldMkLst>
          <pc:docMk/>
          <pc:sldMk cId="3367755956" sldId="258"/>
        </pc:sldMkLst>
        <pc:picChg chg="mod">
          <ac:chgData name="Kush garg" userId="e850d2883faf33fc" providerId="LiveId" clId="{D66C1515-A94F-4849-8CAB-DC51F56B8E18}" dt="2023-04-27T05:13:08.609" v="15" actId="1076"/>
          <ac:picMkLst>
            <pc:docMk/>
            <pc:sldMk cId="3367755956" sldId="258"/>
            <ac:picMk id="5" creationId="{13E7653A-3069-24C6-57B7-9D889311C515}"/>
          </ac:picMkLst>
        </pc:picChg>
      </pc:sldChg>
      <pc:sldChg chg="addSp delSp modSp mod addAnim delAnim">
        <pc:chgData name="Kush garg" userId="e850d2883faf33fc" providerId="LiveId" clId="{D66C1515-A94F-4849-8CAB-DC51F56B8E18}" dt="2023-04-27T05:13:26.642" v="21" actId="1076"/>
        <pc:sldMkLst>
          <pc:docMk/>
          <pc:sldMk cId="3451087829" sldId="269"/>
        </pc:sldMkLst>
        <pc:spChg chg="add del mod">
          <ac:chgData name="Kush garg" userId="e850d2883faf33fc" providerId="LiveId" clId="{D66C1515-A94F-4849-8CAB-DC51F56B8E18}" dt="2023-04-27T05:12:30.188" v="1" actId="478"/>
          <ac:spMkLst>
            <pc:docMk/>
            <pc:sldMk cId="3451087829" sldId="269"/>
            <ac:spMk id="3" creationId="{8D16F22E-8D9E-2277-42DC-6906DB20A360}"/>
          </ac:spMkLst>
        </pc:spChg>
        <pc:spChg chg="add del mod">
          <ac:chgData name="Kush garg" userId="e850d2883faf33fc" providerId="LiveId" clId="{D66C1515-A94F-4849-8CAB-DC51F56B8E18}" dt="2023-04-27T05:12:34.413" v="3" actId="21"/>
          <ac:spMkLst>
            <pc:docMk/>
            <pc:sldMk cId="3451087829" sldId="269"/>
            <ac:spMk id="6" creationId="{157E1977-3EEF-2276-6CEB-2DBFA02EA97E}"/>
          </ac:spMkLst>
        </pc:spChg>
        <pc:spChg chg="mod">
          <ac:chgData name="Kush garg" userId="e850d2883faf33fc" providerId="LiveId" clId="{D66C1515-A94F-4849-8CAB-DC51F56B8E18}" dt="2023-04-27T05:13:17.115" v="18" actId="1076"/>
          <ac:spMkLst>
            <pc:docMk/>
            <pc:sldMk cId="3451087829" sldId="269"/>
            <ac:spMk id="10" creationId="{D3313E44-5609-C790-EFF6-D5209A4872BF}"/>
          </ac:spMkLst>
        </pc:spChg>
        <pc:spChg chg="add del mod">
          <ac:chgData name="Kush garg" userId="e850d2883faf33fc" providerId="LiveId" clId="{D66C1515-A94F-4849-8CAB-DC51F56B8E18}" dt="2023-04-27T05:12:44.159" v="9" actId="478"/>
          <ac:spMkLst>
            <pc:docMk/>
            <pc:sldMk cId="3451087829" sldId="269"/>
            <ac:spMk id="11" creationId="{074946E8-781D-918E-2955-F9ED316BAD2F}"/>
          </ac:spMkLst>
        </pc:spChg>
        <pc:spChg chg="add del mod">
          <ac:chgData name="Kush garg" userId="e850d2883faf33fc" providerId="LiveId" clId="{D66C1515-A94F-4849-8CAB-DC51F56B8E18}" dt="2023-04-27T05:12:43.613" v="8"/>
          <ac:spMkLst>
            <pc:docMk/>
            <pc:sldMk cId="3451087829" sldId="269"/>
            <ac:spMk id="12" creationId="{225BD1E5-946B-4F43-0137-91180D64CFB2}"/>
          </ac:spMkLst>
        </pc:spChg>
        <pc:spChg chg="add del mod">
          <ac:chgData name="Kush garg" userId="e850d2883faf33fc" providerId="LiveId" clId="{D66C1515-A94F-4849-8CAB-DC51F56B8E18}" dt="2023-04-27T05:12:54.927" v="12" actId="21"/>
          <ac:spMkLst>
            <pc:docMk/>
            <pc:sldMk cId="3451087829" sldId="269"/>
            <ac:spMk id="14" creationId="{E2A54060-64CD-E0AB-D91C-C9E27FA4ADD6}"/>
          </ac:spMkLst>
        </pc:spChg>
        <pc:picChg chg="add del">
          <ac:chgData name="Kush garg" userId="e850d2883faf33fc" providerId="LiveId" clId="{D66C1515-A94F-4849-8CAB-DC51F56B8E18}" dt="2023-04-27T05:12:51.053" v="11" actId="478"/>
          <ac:picMkLst>
            <pc:docMk/>
            <pc:sldMk cId="3451087829" sldId="269"/>
            <ac:picMk id="7" creationId="{B32B0729-CBE1-DF09-438A-1B8FF6E2F3AA}"/>
          </ac:picMkLst>
        </pc:picChg>
        <pc:picChg chg="add mod">
          <ac:chgData name="Kush garg" userId="e850d2883faf33fc" providerId="LiveId" clId="{D66C1515-A94F-4849-8CAB-DC51F56B8E18}" dt="2023-04-27T05:13:26.642" v="21" actId="1076"/>
          <ac:picMkLst>
            <pc:docMk/>
            <pc:sldMk cId="3451087829" sldId="269"/>
            <ac:picMk id="15" creationId="{3055C29E-301E-C76E-203E-9A77B6180CD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3338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53CC5-7A0E-4420-AB78-7BBB5B390212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3338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EA4B-1EA9-456B-BC58-9065B5468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25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3338" y="0"/>
            <a:ext cx="294005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DD2FC-1718-4382-83BD-9D0E1E596CAD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681538"/>
            <a:ext cx="5429250" cy="44354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3338" y="9361488"/>
            <a:ext cx="29400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8F5D5-9C0C-4B0F-B39A-AB671382F4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1397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3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566452"/>
            <a:ext cx="21336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5A08DA0B-850E-4507-A502-32C96D9B16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8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6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01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8600" y="1371600"/>
            <a:ext cx="8686800" cy="48768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18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3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5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8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6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DA0B-850E-4507-A502-32C96D9B16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6701" y="0"/>
            <a:ext cx="9144000" cy="8381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6781800" y="38099"/>
            <a:ext cx="213360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98" y="80191"/>
            <a:ext cx="1954499" cy="6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5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4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BC133-E5E9-4F3C-A161-B38F2BD825D1}"/>
              </a:ext>
            </a:extLst>
          </p:cNvPr>
          <p:cNvSpPr/>
          <p:nvPr/>
        </p:nvSpPr>
        <p:spPr>
          <a:xfrm>
            <a:off x="1447800" y="985100"/>
            <a:ext cx="632460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ea typeface="MS PGothic"/>
                <a:cs typeface="Times New Roman" pitchFamily="18" charset="0"/>
              </a:rPr>
              <a:t>Integrated Project-I</a:t>
            </a:r>
            <a:endParaRPr lang="en-IN" sz="2800" b="1" dirty="0">
              <a:solidFill>
                <a:schemeClr val="tx1"/>
              </a:solidFill>
              <a:latin typeface="Times New Roman" pitchFamily="18" charset="0"/>
              <a:ea typeface="MS PGothic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504FF-842F-4150-9B7F-A674C7B3A92F}"/>
              </a:ext>
            </a:extLst>
          </p:cNvPr>
          <p:cNvSpPr/>
          <p:nvPr/>
        </p:nvSpPr>
        <p:spPr>
          <a:xfrm>
            <a:off x="1752600" y="2006795"/>
            <a:ext cx="5715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7200" dirty="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SPOT LIGHT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477B3-D78D-4D2F-A3DD-2385990B6402}"/>
              </a:ext>
            </a:extLst>
          </p:cNvPr>
          <p:cNvSpPr/>
          <p:nvPr/>
        </p:nvSpPr>
        <p:spPr>
          <a:xfrm>
            <a:off x="304800" y="4228979"/>
            <a:ext cx="4267200" cy="1994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GB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</a:t>
            </a:r>
            <a:r>
              <a:rPr lang="en-GB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Alok Misra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 : Professor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 Science &amp; Engineering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03E97D-5A98-4816-81C4-7D1FE131A458}"/>
              </a:ext>
            </a:extLst>
          </p:cNvPr>
          <p:cNvSpPr/>
          <p:nvPr/>
        </p:nvSpPr>
        <p:spPr>
          <a:xfrm>
            <a:off x="3747868" y="3933534"/>
            <a:ext cx="5105400" cy="2223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endParaRPr lang="en-GB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fontAlgn="base">
              <a:spcBef>
                <a:spcPct val="0"/>
              </a:spcBef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</a:t>
            </a:r>
          </a:p>
          <a:p>
            <a:pPr algn="r" fontAlgn="base">
              <a:spcBef>
                <a:spcPct val="0"/>
              </a:spcBef>
            </a:pP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: Aarshiya, </a:t>
            </a: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Jahnavi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Kush, Kartik</a:t>
            </a:r>
          </a:p>
          <a:p>
            <a:pPr algn="r" fontAlgn="base">
              <a:spcBef>
                <a:spcPct val="0"/>
              </a:spcBef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ID : 2111981342, 2111981333, 2111981293, 2111981328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562EA-E45D-4248-B562-A6973E1A705D}"/>
              </a:ext>
            </a:extLst>
          </p:cNvPr>
          <p:cNvSpPr/>
          <p:nvPr/>
        </p:nvSpPr>
        <p:spPr>
          <a:xfrm>
            <a:off x="2600164" y="6220275"/>
            <a:ext cx="4096058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15000"/>
              </a:lnSpc>
              <a:spcBef>
                <a:spcPct val="0"/>
              </a:spcBef>
              <a:spcAft>
                <a:spcPts val="0"/>
              </a:spcAft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Chitkara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Himachal Pradesh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DFE3C-4881-05BB-4DAF-D3E7F1EA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317ED4-E723-26EC-EB84-6D9D32A1E309}"/>
              </a:ext>
            </a:extLst>
          </p:cNvPr>
          <p:cNvSpPr txBox="1">
            <a:spLocks/>
          </p:cNvSpPr>
          <p:nvPr/>
        </p:nvSpPr>
        <p:spPr>
          <a:xfrm>
            <a:off x="385916" y="679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RESPONSIVE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5A1AC-3634-9D35-AC55-4B25178ED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2" y="2044904"/>
            <a:ext cx="2246969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ADEDC-3A08-B7E4-51B6-FA7B2DE4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044904"/>
            <a:ext cx="2246969" cy="44743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BC7ED-8D16-1866-0286-3E836DCCF50C}"/>
              </a:ext>
            </a:extLst>
          </p:cNvPr>
          <p:cNvSpPr txBox="1"/>
          <p:nvPr/>
        </p:nvSpPr>
        <p:spPr>
          <a:xfrm>
            <a:off x="2590801" y="2319665"/>
            <a:ext cx="38861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Spotlight</a:t>
            </a:r>
            <a:r>
              <a:rPr lang="en-US" sz="3200" dirty="0"/>
              <a:t> is a fully responsive website.</a:t>
            </a:r>
          </a:p>
          <a:p>
            <a:pPr algn="ctr"/>
            <a:r>
              <a:rPr lang="en-US" sz="3200" dirty="0"/>
              <a:t>Showcasing all the features irrespective of the device that is used to access the services.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6789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9FF4F-B242-6622-3AFF-26A0CA33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CC0FFE-D5E0-887A-3B74-E41AC70127D1}"/>
              </a:ext>
            </a:extLst>
          </p:cNvPr>
          <p:cNvSpPr txBox="1">
            <a:spLocks/>
          </p:cNvSpPr>
          <p:nvPr/>
        </p:nvSpPr>
        <p:spPr>
          <a:xfrm>
            <a:off x="385916" y="762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CUSTOMIZATION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8DFFD-AD52-5692-4C16-2E38A51026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16" y="4331335"/>
            <a:ext cx="2876550" cy="202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7AEF6-C07D-B92C-CB2A-6C62F097F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31335"/>
            <a:ext cx="2833370" cy="202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CC5C-AC91-B43F-478B-04DED749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22" y="4331335"/>
            <a:ext cx="2546014" cy="2025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20B6E-DE7E-907E-B3E9-C7D17DF799CB}"/>
              </a:ext>
            </a:extLst>
          </p:cNvPr>
          <p:cNvSpPr txBox="1"/>
          <p:nvPr/>
        </p:nvSpPr>
        <p:spPr>
          <a:xfrm flipH="1">
            <a:off x="1126188" y="2027218"/>
            <a:ext cx="6964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Using </a:t>
            </a:r>
            <a:r>
              <a:rPr lang="en-US" sz="3000" b="1" dirty="0"/>
              <a:t>Spotlight, </a:t>
            </a:r>
            <a:r>
              <a:rPr lang="en-US" sz="3000" dirty="0"/>
              <a:t>personalize your ride from the comfort of your own home with our customization tools. Choose from a variety of options to make your dream car a reality.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971950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9ACFF-D395-C166-3F3A-2F6D02B6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508CCE-B80A-949B-B855-EAF565273DB9}"/>
              </a:ext>
            </a:extLst>
          </p:cNvPr>
          <p:cNvSpPr txBox="1">
            <a:spLocks/>
          </p:cNvSpPr>
          <p:nvPr/>
        </p:nvSpPr>
        <p:spPr>
          <a:xfrm>
            <a:off x="385916" y="679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INTERACTIVE VISUALS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13E44-5609-C790-EFF6-D5209A4872BF}"/>
              </a:ext>
            </a:extLst>
          </p:cNvPr>
          <p:cNvSpPr txBox="1"/>
          <p:nvPr/>
        </p:nvSpPr>
        <p:spPr>
          <a:xfrm>
            <a:off x="231058" y="1905000"/>
            <a:ext cx="868188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dirty="0"/>
              <a:t>Spotlight contains various videos of featured car brands from all over the world [Audi, Ferrari, Porsche etc.], This UI/UX features helps the users to explore every detail with ease.</a:t>
            </a:r>
            <a:endParaRPr lang="en-IN" sz="2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55C29E-301E-C76E-203E-9A77B6180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3533145"/>
            <a:ext cx="8758084" cy="29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7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F9251-D08C-7052-3F09-E39996D8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05CE1F-5748-573D-C7F5-A0BADFA108F8}"/>
              </a:ext>
            </a:extLst>
          </p:cNvPr>
          <p:cNvSpPr txBox="1">
            <a:spLocks/>
          </p:cNvSpPr>
          <p:nvPr/>
        </p:nvSpPr>
        <p:spPr>
          <a:xfrm>
            <a:off x="385916" y="679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FUTURE SCOPE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4BF0B-8A08-7C0D-AA8B-E63EA87F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1" y="4648200"/>
            <a:ext cx="8950858" cy="1867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86C59-FAC1-8699-1340-CE837DD8E5F2}"/>
              </a:ext>
            </a:extLst>
          </p:cNvPr>
          <p:cNvSpPr txBox="1"/>
          <p:nvPr/>
        </p:nvSpPr>
        <p:spPr>
          <a:xfrm flipH="1">
            <a:off x="385916" y="1859281"/>
            <a:ext cx="8005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website can expand its scope by incorporating more advanced technologies such as virtual reality showrooms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Additionally, the website can explore partnerships with other industries such as insurance and financing to provide customers with a complete car-buying experience.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1174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6016-48C8-4787-A3EE-5CF45762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133600"/>
            <a:ext cx="8534400" cy="37247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5000" dirty="0">
                <a:latin typeface="Bahnschrift" panose="020B0502040204020203" pitchFamily="34" charset="0"/>
              </a:rPr>
              <a:t>We appreciate your consideration and time for our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129A-5EB0-4547-9DC4-F2AF492C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CD21DF-01F3-7122-7411-B82ABC96EEC8}"/>
              </a:ext>
            </a:extLst>
          </p:cNvPr>
          <p:cNvSpPr txBox="1">
            <a:spLocks/>
          </p:cNvSpPr>
          <p:nvPr/>
        </p:nvSpPr>
        <p:spPr>
          <a:xfrm>
            <a:off x="457200" y="49643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54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18EC-5B1D-4BFC-83E7-0E052D37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229600" cy="1143000"/>
          </a:xfrm>
        </p:spPr>
        <p:txBody>
          <a:bodyPr/>
          <a:lstStyle/>
          <a:p>
            <a:r>
              <a:rPr lang="en-IN" b="1" dirty="0"/>
              <a:t>ABOUT 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6021-9E13-4645-86E7-8D29DDDA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4300" y="1493837"/>
            <a:ext cx="9372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The website is for a car dealership that showcases different cars, primarily German and electric models</a:t>
            </a:r>
            <a:r>
              <a:rPr lang="en-GB" sz="3600" dirty="0"/>
              <a:t>.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995EA-25A6-42F5-88F2-E0AF8164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7653A-3069-24C6-57B7-9D889311C5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1"/>
            <a:ext cx="8795486" cy="330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755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2106-4F47-44B4-A2AB-FC5A83B55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EF05-D1C3-47CB-BDAD-C1617B87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4114800" cy="3916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600" dirty="0"/>
              <a:t>The login page allows user to access website by entering their username and password or by authenticating with social network login.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DFE8-26AA-47F4-AE89-253F51F8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786FD-47D5-4B92-9224-7B6E788D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48" y="2209800"/>
            <a:ext cx="3810000" cy="35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33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9C00-07D8-49AF-9E68-11F4B42D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9591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/>
              <a:t>headlights, and taillights of the cars and shows their 3D view.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38CDC-9191-4010-8D43-CE8439D97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793" y="5063976"/>
            <a:ext cx="853440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b="1" dirty="0"/>
              <a:t>The website allows users to customize the colour, rims</a:t>
            </a:r>
            <a:r>
              <a:rPr lang="en-GB" b="1" dirty="0"/>
              <a:t>,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887CE-68BC-495E-A434-A1A6BC07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73AC76-69A6-42D5-85C7-797E3433D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3" y="1627695"/>
            <a:ext cx="4123007" cy="3253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E38DBA-4C70-4066-B89C-B8FDAE39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2" y="1625714"/>
            <a:ext cx="4182791" cy="3253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640993-5E1B-8850-E910-7B016F381682}"/>
              </a:ext>
            </a:extLst>
          </p:cNvPr>
          <p:cNvSpPr txBox="1">
            <a:spLocks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SALIENT FEATURES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194204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EBFB-8D43-4678-99A2-52A8D12B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dirty="0"/>
              <a:t>3D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1AF0-3A24-4C37-8E64-FA0B4CAE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500" dirty="0"/>
              <a:t>Website shows a 3D view of cars. This picture shows a 360-degree rotatable 3D model available on the website. You can freely rotate a car in any direction.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981A-E8F2-4F76-8789-5D838904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2EBD1-D613-4428-959A-02B756109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3" y="3072581"/>
            <a:ext cx="7627374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4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F839-29B9-419B-AA6C-B8818B04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7" y="1905000"/>
            <a:ext cx="8915400" cy="914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400" dirty="0"/>
              <a:t> Users can swipe through different featured cars and search for specific car brands. </a:t>
            </a:r>
            <a:endParaRPr lang="en-IN" sz="3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ECD0-3E16-4EE2-8464-1BAC2D95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249988"/>
            <a:ext cx="2133600" cy="365125"/>
          </a:xfrm>
        </p:spPr>
        <p:txBody>
          <a:bodyPr/>
          <a:lstStyle/>
          <a:p>
            <a:fld id="{5A08DA0B-850E-4507-A502-32C96D9B16D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D7F39-C182-4ABB-A3BD-7B4900903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" y="3276601"/>
            <a:ext cx="8972843" cy="33385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1C0D0A-6007-39B8-F3F7-11B7A27B7E41}"/>
              </a:ext>
            </a:extLst>
          </p:cNvPr>
          <p:cNvSpPr txBox="1">
            <a:spLocks/>
          </p:cNvSpPr>
          <p:nvPr/>
        </p:nvSpPr>
        <p:spPr>
          <a:xfrm>
            <a:off x="457200" y="8762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dirty="0"/>
              <a:t>SWIPER BUNDLE FOR PORSCHE</a:t>
            </a:r>
          </a:p>
        </p:txBody>
      </p:sp>
    </p:spTree>
    <p:extLst>
      <p:ext uri="{BB962C8B-B14F-4D97-AF65-F5344CB8AC3E}">
        <p14:creationId xmlns:p14="http://schemas.microsoft.com/office/powerpoint/2010/main" val="253771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1053-90F5-466C-B0B7-064E564A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85" y="10287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6000" b="1" dirty="0"/>
              <a:t>POPULAR CARS FILTER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6866-F673-4A50-9DC6-F3D4BE97E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5"/>
            <a:ext cx="3810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dirty="0"/>
              <a:t>Customers can browse inventory and filter search results based on their preferences, such as make, model, year, price range, and location. Featured companies include Audi, Tesla, Porsche.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BD4B-2E18-43BA-A6EC-0CAEE234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A9184-D484-4146-8D3B-88D432751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65" y="2113546"/>
            <a:ext cx="4521869" cy="38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6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440CA-B32E-A940-4DB2-833F67C0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7357F-5EF4-EF1E-193D-A5101008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2" y="2970749"/>
            <a:ext cx="8229600" cy="3429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AC5D02-6150-CDA3-638D-98CA6EFE7C88}"/>
              </a:ext>
            </a:extLst>
          </p:cNvPr>
          <p:cNvSpPr txBox="1">
            <a:spLocks/>
          </p:cNvSpPr>
          <p:nvPr/>
        </p:nvSpPr>
        <p:spPr>
          <a:xfrm>
            <a:off x="385916" y="6794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EXTRACT CAR MAKE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FE86-296A-C639-7A79-4B98C8DDD1C8}"/>
              </a:ext>
            </a:extLst>
          </p:cNvPr>
          <p:cNvSpPr txBox="1"/>
          <p:nvPr/>
        </p:nvSpPr>
        <p:spPr>
          <a:xfrm>
            <a:off x="467032" y="1724254"/>
            <a:ext cx="8067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User can see any Car’s ID, make year, model and type by just typing in the manufacturer’ name. This is done using a car finder API.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3875471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59F1-6C73-1F3E-FB28-866B6F95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6000" b="1" dirty="0"/>
          </a:p>
          <a:p>
            <a:pPr marL="0" indent="0">
              <a:buNone/>
            </a:pPr>
            <a:r>
              <a:rPr lang="en-IN" sz="5400" dirty="0"/>
              <a:t>HTML</a:t>
            </a:r>
          </a:p>
          <a:p>
            <a:pPr marL="0" indent="0">
              <a:buNone/>
            </a:pPr>
            <a:r>
              <a:rPr lang="en-IN" sz="5400" dirty="0"/>
              <a:t>CSS</a:t>
            </a:r>
          </a:p>
          <a:p>
            <a:pPr marL="0" indent="0">
              <a:buNone/>
            </a:pPr>
            <a:r>
              <a:rPr lang="en-IN" sz="5400" dirty="0"/>
              <a:t>JS</a:t>
            </a:r>
          </a:p>
          <a:p>
            <a:pPr marL="0" indent="0">
              <a:buNone/>
            </a:pPr>
            <a:endParaRPr lang="en-I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FBA9E-7E52-F233-58C6-FA39FAA5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DA0B-850E-4507-A502-32C96D9B16D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C1A3-D86D-AA2F-2E8D-54020C9F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83" r="6104"/>
          <a:stretch>
            <a:fillRect/>
          </a:stretch>
        </p:blipFill>
        <p:spPr>
          <a:xfrm>
            <a:off x="226017" y="2007010"/>
            <a:ext cx="4345983" cy="39957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12EA2A3-744E-5D86-CD91-ED7246D1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32" y="876300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b="1" dirty="0"/>
              <a:t>LANGUAGES USED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2DE91-3FDB-E71A-7FBF-CE31928E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2170" y="2019300"/>
            <a:ext cx="4173355" cy="3995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6E7022-CED7-3D47-E301-D53A5033631E}"/>
              </a:ext>
            </a:extLst>
          </p:cNvPr>
          <p:cNvSpPr txBox="1"/>
          <p:nvPr/>
        </p:nvSpPr>
        <p:spPr>
          <a:xfrm flipH="1">
            <a:off x="784859" y="6112141"/>
            <a:ext cx="757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/>
              <a:t>HTML - CSS - JAVASCRIPT</a:t>
            </a:r>
          </a:p>
        </p:txBody>
      </p:sp>
    </p:spTree>
    <p:extLst>
      <p:ext uri="{BB962C8B-B14F-4D97-AF65-F5344CB8AC3E}">
        <p14:creationId xmlns:p14="http://schemas.microsoft.com/office/powerpoint/2010/main" val="3563192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420</Words>
  <Application>Microsoft Office PowerPoint</Application>
  <PresentationFormat>On-screen Show (4:3)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Bahnschrift</vt:lpstr>
      <vt:lpstr>Calibri</vt:lpstr>
      <vt:lpstr>Times New Roman</vt:lpstr>
      <vt:lpstr>Office Theme</vt:lpstr>
      <vt:lpstr>PowerPoint Presentation</vt:lpstr>
      <vt:lpstr>ABOUT US</vt:lpstr>
      <vt:lpstr>LOGIN PAGE</vt:lpstr>
      <vt:lpstr>headlights, and taillights of the cars and shows their 3D view.</vt:lpstr>
      <vt:lpstr>3D VIEW</vt:lpstr>
      <vt:lpstr>PowerPoint Presentation</vt:lpstr>
      <vt:lpstr>POPULAR CARS FILTER </vt:lpstr>
      <vt:lpstr>PowerPoint Presentation</vt:lpstr>
      <vt:lpstr>LANGUAGES USED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Universe</dc:creator>
  <cp:lastModifiedBy>Kush garg</cp:lastModifiedBy>
  <cp:revision>98</cp:revision>
  <cp:lastPrinted>2015-04-03T05:52:05Z</cp:lastPrinted>
  <dcterms:created xsi:type="dcterms:W3CDTF">2015-03-17T05:59:10Z</dcterms:created>
  <dcterms:modified xsi:type="dcterms:W3CDTF">2023-04-28T04:26:14Z</dcterms:modified>
</cp:coreProperties>
</file>